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8" r:id="rId2"/>
    <p:sldId id="270" r:id="rId3"/>
    <p:sldId id="271" r:id="rId4"/>
    <p:sldId id="260" r:id="rId5"/>
    <p:sldId id="259" r:id="rId6"/>
    <p:sldId id="268" r:id="rId7"/>
    <p:sldId id="269" r:id="rId8"/>
    <p:sldId id="261" r:id="rId9"/>
    <p:sldId id="262" r:id="rId10"/>
    <p:sldId id="263" r:id="rId11"/>
    <p:sldId id="264" r:id="rId12"/>
    <p:sldId id="265" r:id="rId13"/>
    <p:sldId id="267" r:id="rId14"/>
    <p:sldId id="266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embeddedFontLst>
    <p:embeddedFont>
      <p:font typeface="Mitzvah" pitchFamily="2" charset="0"/>
      <p:regular r:id="rId20"/>
    </p:embeddedFont>
    <p:embeddedFont>
      <p:font typeface="MaidenWord" panose="00000400000000000000" pitchFamily="2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9B6414"/>
    <a:srgbClr val="B67D16"/>
    <a:srgbClr val="CC3300"/>
    <a:srgbClr val="996600"/>
    <a:srgbClr val="EAD536"/>
    <a:srgbClr val="BC921A"/>
    <a:srgbClr val="993300"/>
    <a:srgbClr val="7A0029"/>
    <a:srgbClr val="D592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316" autoAdjust="0"/>
    <p:restoredTop sz="93391" autoAdjust="0"/>
  </p:normalViewPr>
  <p:slideViewPr>
    <p:cSldViewPr>
      <p:cViewPr>
        <p:scale>
          <a:sx n="76" d="100"/>
          <a:sy n="76" d="100"/>
        </p:scale>
        <p:origin x="2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30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5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98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98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14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18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46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36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1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82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FEEE1-9A8B-41A4-A0AC-A6728E83198B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10.emf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09005" y="68237"/>
            <a:ext cx="8107197" cy="6789763"/>
            <a:chOff x="409005" y="68237"/>
            <a:chExt cx="8107197" cy="7024295"/>
          </a:xfrm>
          <a:effectLst>
            <a:outerShdw blurRad="152400" dist="381000" dir="2700000" algn="tl" rotWithShape="0">
              <a:prstClr val="black">
                <a:alpha val="25000"/>
              </a:prstClr>
            </a:outerShdw>
          </a:effectLst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072" b="14476" l="17434" r="2245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07" t="522" r="76922" b="83973"/>
            <a:stretch/>
          </p:blipFill>
          <p:spPr>
            <a:xfrm>
              <a:off x="7084594" y="293706"/>
              <a:ext cx="831855" cy="127275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6877444" y="5964086"/>
              <a:ext cx="1039005" cy="932955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072" b="14476" l="17434" r="2245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07" t="522" r="76922" b="83973"/>
            <a:stretch/>
          </p:blipFill>
          <p:spPr>
            <a:xfrm>
              <a:off x="1199495" y="68237"/>
              <a:ext cx="842247" cy="1173708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15" t="14708" r="8000" b="15108"/>
            <a:stretch/>
          </p:blipFill>
          <p:spPr>
            <a:xfrm>
              <a:off x="409005" y="773946"/>
              <a:ext cx="8107197" cy="5497859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739036" y="5796339"/>
              <a:ext cx="2041742" cy="1296193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6221307" y="5837484"/>
              <a:ext cx="2210364" cy="223520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2769489" y="2133428"/>
            <a:ext cx="3497190" cy="1569660"/>
          </a:xfrm>
          <a:prstGeom prst="rect">
            <a:avLst/>
          </a:prstGeom>
          <a:noFill/>
        </p:spPr>
        <p:txBody>
          <a:bodyPr wrap="square" rtlCol="0">
            <a:prstTxWarp prst="textInflateTop">
              <a:avLst/>
            </a:prstTxWarp>
            <a:spAutoFit/>
            <a:scene3d>
              <a:camera prst="orthographicFront"/>
              <a:lightRig rig="threePt" dir="t"/>
            </a:scene3d>
            <a:sp3d extrusionH="171450" contourW="12700">
              <a:extrusionClr>
                <a:schemeClr val="bg2"/>
              </a:extrusionClr>
              <a:contourClr>
                <a:srgbClr val="996600"/>
              </a:contourClr>
            </a:sp3d>
          </a:bodyPr>
          <a:lstStyle/>
          <a:p>
            <a:pPr algn="ctr"/>
            <a:r>
              <a:rPr lang="en-US" sz="8000" b="1" dirty="0" smtClean="0">
                <a:ln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54000">
                    <a:srgbClr val="996600">
                      <a:alpha val="50000"/>
                    </a:srgbClr>
                  </a:glow>
                  <a:reflection blurRad="6350" stA="55000" endA="50" endPos="85000" dir="5400000" sy="-100000" algn="bl" rotWithShape="0"/>
                </a:effectLst>
                <a:latin typeface="Mitzvah" pitchFamily="2" charset="0"/>
              </a:rPr>
              <a:t>2 Kings</a:t>
            </a:r>
            <a:endParaRPr lang="en-US" sz="8000" b="1" dirty="0">
              <a:ln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54000">
                  <a:srgbClr val="996600">
                    <a:alpha val="50000"/>
                  </a:srgbClr>
                </a:glow>
                <a:reflection blurRad="6350" stA="55000" endA="50" endPos="85000" dir="5400000" sy="-100000" algn="bl" rotWithShape="0"/>
              </a:effectLst>
              <a:latin typeface="Mitzva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90885" y="3843699"/>
            <a:ext cx="359272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171450" contourW="12700">
              <a:extrusionClr>
                <a:schemeClr val="bg2"/>
              </a:extrusionClr>
              <a:contourClr>
                <a:srgbClr val="996600"/>
              </a:contourClr>
            </a:sp3d>
          </a:bodyPr>
          <a:lstStyle/>
          <a:p>
            <a:pPr algn="ctr"/>
            <a:r>
              <a:rPr lang="en-US" sz="6600" b="1" dirty="0" smtClean="0">
                <a:ln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54000">
                    <a:srgbClr val="996600">
                      <a:alpha val="50000"/>
                    </a:srgbClr>
                  </a:glow>
                  <a:reflection blurRad="6350" stA="55000" endA="50" endPos="85000" dir="5400000" sy="-100000" algn="bl" rotWithShape="0"/>
                </a:effectLst>
                <a:latin typeface="Mitzvah" pitchFamily="2" charset="0"/>
              </a:rPr>
              <a:t>5-7</a:t>
            </a:r>
            <a:endParaRPr lang="en-US" sz="6600" b="1" dirty="0">
              <a:ln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54000">
                  <a:srgbClr val="996600">
                    <a:alpha val="50000"/>
                  </a:srgbClr>
                </a:glow>
                <a:reflection blurRad="6350" stA="55000" endA="50" endPos="85000" dir="5400000" sy="-100000" algn="bl" rotWithShape="0"/>
              </a:effectLst>
              <a:latin typeface="Mitzvah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4" name="TextBox 13"/>
          <p:cNvSpPr txBox="1"/>
          <p:nvPr/>
        </p:nvSpPr>
        <p:spPr>
          <a:xfrm>
            <a:off x="2540000" y="502025"/>
            <a:ext cx="42559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aidenWord" panose="00000400000000000000" pitchFamily="2" charset="0"/>
              </a:rPr>
              <a:t>A free CD of this message will be available immediately following the service</a:t>
            </a:r>
            <a:endParaRPr lang="en-US" sz="24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MaidenWord" panose="000004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32753" y="5587674"/>
            <a:ext cx="42559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aidenWord" panose="00000400000000000000" pitchFamily="2" charset="0"/>
              </a:rPr>
              <a:t>A podcast will also be available later this week at calvaryokc.com</a:t>
            </a:r>
            <a:endParaRPr lang="en-US" sz="24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MaidenWor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520241" y="762000"/>
            <a:ext cx="81665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Greatly troubled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storm-tossed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cycloned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denWord" panose="000004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 kings 5-7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5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 kings 5-7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FFFF00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93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520241" y="762000"/>
            <a:ext cx="81665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didn't pray for deliverance, but for eyes to see the deliverance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 kings 5-7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0241" y="1962329"/>
            <a:ext cx="81665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Heb. 11:27 ~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faith he forsook Egypt, not fearing the wrath of the king; for he endured as seeing Him who is invisible. </a:t>
            </a:r>
          </a:p>
        </p:txBody>
      </p:sp>
    </p:spTree>
    <p:extLst>
      <p:ext uri="{BB962C8B-B14F-4D97-AF65-F5344CB8AC3E}">
        <p14:creationId xmlns:p14="http://schemas.microsoft.com/office/powerpoint/2010/main" val="244027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754767"/>
            <a:ext cx="5118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Seeing is believing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38399" y="763194"/>
            <a:ext cx="5118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Believing is seeing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520241" y="762000"/>
            <a:ext cx="1994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World: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 kings 5-7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9342" y="757920"/>
            <a:ext cx="1813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Faith: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678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"/>
                            </p:stCondLst>
                            <p:childTnLst>
                              <p:par>
                                <p:cTn id="25" presetID="45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0" grpId="0"/>
      <p:bldP spid="12" grpId="0"/>
      <p:bldP spid="12" grpId="2"/>
      <p:bldP spid="24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 kings 5-7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FFFF00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95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520241" y="762000"/>
            <a:ext cx="8166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Calamity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KJV,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evil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 kings 5-7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325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 kings 5-7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FFFF00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583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520241" y="762000"/>
            <a:ext cx="32908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Kab of dove’s dung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 kings 5-7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51718" y="1745678"/>
            <a:ext cx="229643" cy="228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755846" y="990600"/>
            <a:ext cx="2896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denWord" panose="00000400000000000000" pitchFamily="2" charset="0"/>
              </a:rPr>
              <a:t>= 5 Shekels</a:t>
            </a:r>
            <a:endParaRPr 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denWord" panose="000004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9198" y="2228671"/>
            <a:ext cx="2833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Seah of fine flour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709362" y="1062789"/>
            <a:ext cx="190361" cy="2326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829277" y="1746794"/>
            <a:ext cx="229643" cy="228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140998" y="3117278"/>
            <a:ext cx="229643" cy="228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418557" y="3115518"/>
            <a:ext cx="229643" cy="228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689638" y="3116996"/>
            <a:ext cx="229643" cy="228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967197" y="3118130"/>
            <a:ext cx="229643" cy="228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533400" y="3657600"/>
            <a:ext cx="2833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seahs of barley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761300" y="2401669"/>
            <a:ext cx="2896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denWord" panose="00000400000000000000" pitchFamily="2" charset="0"/>
              </a:rPr>
              <a:t>= 1 Shekel</a:t>
            </a:r>
            <a:endParaRPr 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denWord" panose="000004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768050" y="3982998"/>
            <a:ext cx="2896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denWord" panose="00000400000000000000" pitchFamily="2" charset="0"/>
              </a:rPr>
              <a:t>= 1 Shekel</a:t>
            </a:r>
            <a:endParaRPr 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denWor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114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3" grpId="0"/>
      <p:bldP spid="24" grpId="0"/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35" grpId="0"/>
      <p:bldP spid="38" grpId="0"/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 kings 5-7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FFFF00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353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520241" y="762000"/>
            <a:ext cx="8166559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Josephus ~  </a:t>
            </a:r>
            <a:r>
              <a:rPr 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 … their king had commanded them; and when they sought to kill Ahab alone, but could not find him, there was a young nobleman belonging to king Ben Hadad, whose name was Naaman; he drew his bow against the enemy, and wounded the king through his breastplate, in his lungs.”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 kings 5-7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878227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 kings 5-7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FFFF00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004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 kings 5-7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1"/>
          <a:srcRect r="33662" b="37059"/>
          <a:stretch/>
        </p:blipFill>
        <p:spPr>
          <a:xfrm rot="215101">
            <a:off x="603088" y="411636"/>
            <a:ext cx="7958717" cy="4766484"/>
          </a:xfrm>
          <a:prstGeom prst="rect">
            <a:avLst/>
          </a:prstGeom>
          <a:effectLst>
            <a:outerShdw blurRad="127000" dist="254000" dir="2700000" algn="tl" rotWithShape="0">
              <a:prstClr val="black">
                <a:alpha val="30000"/>
              </a:prstClr>
            </a:outerShd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94212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 kings 5-7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FFFF00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40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520241" y="762000"/>
            <a:ext cx="8166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God's instructions are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simple … 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denWord" panose="000004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 kings 5-7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3400" y="1390955"/>
            <a:ext cx="8166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 against our nature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denWor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49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 kings 5-7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FFFF00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07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520241" y="762000"/>
            <a:ext cx="8166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Float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KJV,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did swim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denWord" panose="000004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 kings 5-7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53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 kings 5-7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FFFF00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85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Kings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ings">
      <a:majorFont>
        <a:latin typeface="MaidenWord"/>
        <a:ea typeface=""/>
        <a:cs typeface=""/>
      </a:majorFont>
      <a:minorFont>
        <a:latin typeface="MaidenWor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aidenWord" panose="000004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Kings.potx" id="{66D17BD1-C6E7-4FF0-9D6D-56934ED5EE5B}" vid="{DE0AA5EA-81AB-4992-8BE1-95F5B3A4E84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Kings</Template>
  <TotalTime>1695</TotalTime>
  <Words>237</Words>
  <Application>Microsoft Office PowerPoint</Application>
  <PresentationFormat>On-screen Show (4:3)</PresentationFormat>
  <Paragraphs>39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Mitzvah</vt:lpstr>
      <vt:lpstr>Arial</vt:lpstr>
      <vt:lpstr>MaidenWord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11</cp:revision>
  <dcterms:created xsi:type="dcterms:W3CDTF">2014-11-24T20:03:00Z</dcterms:created>
  <dcterms:modified xsi:type="dcterms:W3CDTF">2014-11-26T23:36:47Z</dcterms:modified>
</cp:coreProperties>
</file>